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5532-4A32-4023-915D-A061159E0B92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2ECE-1408-454E-BD75-89C335274D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220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5532-4A32-4023-915D-A061159E0B92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2ECE-1408-454E-BD75-89C335274D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3842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5532-4A32-4023-915D-A061159E0B92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2ECE-1408-454E-BD75-89C335274D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896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5532-4A32-4023-915D-A061159E0B92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2ECE-1408-454E-BD75-89C335274D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925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5532-4A32-4023-915D-A061159E0B92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2ECE-1408-454E-BD75-89C335274D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732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5532-4A32-4023-915D-A061159E0B92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2ECE-1408-454E-BD75-89C335274D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170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5532-4A32-4023-915D-A061159E0B92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2ECE-1408-454E-BD75-89C335274D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494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5532-4A32-4023-915D-A061159E0B92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2ECE-1408-454E-BD75-89C335274D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7653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5532-4A32-4023-915D-A061159E0B92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2ECE-1408-454E-BD75-89C335274D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0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5532-4A32-4023-915D-A061159E0B92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2ECE-1408-454E-BD75-89C335274D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4244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5532-4A32-4023-915D-A061159E0B92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2ECE-1408-454E-BD75-89C335274D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8814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05532-4A32-4023-915D-A061159E0B92}" type="datetimeFigureOut">
              <a:rPr lang="ar-IQ" smtClean="0"/>
              <a:t>10/05/1442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D2ECE-1408-454E-BD75-89C335274D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104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Childhood vaginal bleeding disorder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د ميسون شريف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00223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ommon Causes Of Vaginal Bleeding In Childhood&#10; Foreign Body .&#10; Vulvovaginitis .&#10; Trauma ---Sexual abuse / not related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964" y="0"/>
            <a:ext cx="123859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662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 descr="Clinical Presentation&#10; A Foreign body is commonest cause of vaginal bleeding in&#10;Pediatric patients, pertcularly when foul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090" y="0"/>
            <a:ext cx="1246909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504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 descr="Clinical Presentation------&#10;It could be the first manifestation of precocious&#10;puberty. thorough clinical evaluation , inve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1054" y="96982"/>
            <a:ext cx="12496800" cy="676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147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 descr="Bleeding Disorders Responsible&#10;for Vaginal Bleeding in&#10;Childhood&#10; Low Platelets  ITP, leukaemia, aplastic&#10;anaemia , Chem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1672" y="0"/>
            <a:ext cx="124136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712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 descr="Other causes ---Clinical&#10;picture&#10; Urethral Prolapse , uncommon is characterized by protrusion of&#10;urethral mucosa all arou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0944" y="0"/>
            <a:ext cx="124829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589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0"/>
            <a:ext cx="12025745" cy="6733309"/>
          </a:xfrm>
        </p:spPr>
        <p:txBody>
          <a:bodyPr>
            <a:normAutofit/>
          </a:bodyPr>
          <a:lstStyle/>
          <a:p>
            <a:pPr marL="0" indent="0" rtl="1">
              <a:buNone/>
            </a:pPr>
            <a:r>
              <a:rPr lang="en-US" sz="3600" b="1" dirty="0">
                <a:solidFill>
                  <a:srgbClr val="7030A0"/>
                </a:solidFill>
              </a:rPr>
              <a:t>Genital tract tumors</a:t>
            </a:r>
          </a:p>
          <a:p>
            <a:pPr marL="0" lvl="0" indent="0" rtl="1">
              <a:buNone/>
            </a:pPr>
            <a:r>
              <a:rPr lang="en-US" b="1" dirty="0">
                <a:solidFill>
                  <a:srgbClr val="FF0000"/>
                </a:solidFill>
              </a:rPr>
              <a:t>Embryonal Rhabdomyosarcoma( sarcoma </a:t>
            </a:r>
            <a:r>
              <a:rPr lang="en-US" b="1" dirty="0" err="1" smtClean="0">
                <a:solidFill>
                  <a:srgbClr val="FF0000"/>
                </a:solidFill>
              </a:rPr>
              <a:t>botryoides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  <a:p>
            <a:pPr marL="0" lvl="0" indent="0" rtl="1">
              <a:buNone/>
            </a:pPr>
            <a:r>
              <a:rPr lang="en-US" b="1" dirty="0">
                <a:solidFill>
                  <a:srgbClr val="FF0000"/>
                </a:solidFill>
              </a:rPr>
              <a:t>Carcinoma of the vagina and cervix</a:t>
            </a:r>
          </a:p>
          <a:p>
            <a:pPr marL="0" lvl="0" indent="0" rtl="1">
              <a:buNone/>
            </a:pPr>
            <a:r>
              <a:rPr lang="en-US" b="1" dirty="0"/>
              <a:t>              Clear cell adenocarcinoma</a:t>
            </a:r>
          </a:p>
          <a:p>
            <a:pPr marL="0" lvl="0" indent="0" rtl="1">
              <a:buNone/>
            </a:pPr>
            <a:r>
              <a:rPr lang="en-US" b="1" dirty="0"/>
              <a:t>               Benign vaginal </a:t>
            </a:r>
            <a:r>
              <a:rPr lang="en-US" b="1" dirty="0" err="1"/>
              <a:t>adenosis</a:t>
            </a:r>
            <a:endParaRPr lang="en-US" b="1" dirty="0"/>
          </a:p>
          <a:p>
            <a:pPr marL="0" lvl="0" indent="0" rtl="1">
              <a:buNone/>
            </a:pPr>
            <a:r>
              <a:rPr lang="en-US" b="1" dirty="0">
                <a:solidFill>
                  <a:srgbClr val="FF0000"/>
                </a:solidFill>
              </a:rPr>
              <a:t>Ovarian cyst  </a:t>
            </a:r>
          </a:p>
          <a:p>
            <a:pPr marL="0" lvl="0" indent="0" rtl="1">
              <a:buNone/>
            </a:pPr>
            <a:r>
              <a:rPr lang="en-US" b="1" dirty="0"/>
              <a:t>         </a:t>
            </a:r>
            <a:r>
              <a:rPr lang="en-US" b="1" dirty="0" err="1"/>
              <a:t>Teratoma</a:t>
            </a:r>
            <a:endParaRPr lang="en-US" b="1" dirty="0"/>
          </a:p>
          <a:p>
            <a:pPr marL="0" lvl="0" indent="0" rtl="1">
              <a:buNone/>
            </a:pPr>
            <a:r>
              <a:rPr lang="en-US" b="1" dirty="0"/>
              <a:t>          Follicular cyst</a:t>
            </a:r>
          </a:p>
          <a:p>
            <a:pPr marL="0" lvl="0" indent="0" rtl="1">
              <a:buNone/>
            </a:pPr>
            <a:r>
              <a:rPr lang="en-US" b="1" dirty="0"/>
              <a:t>          Dysgerminomata</a:t>
            </a:r>
          </a:p>
          <a:p>
            <a:pPr marL="0" lvl="0" indent="0" rtl="1">
              <a:buNone/>
            </a:pPr>
            <a:r>
              <a:rPr lang="en-US" b="1" dirty="0">
                <a:solidFill>
                  <a:srgbClr val="FF0000"/>
                </a:solidFill>
              </a:rPr>
              <a:t>Solid ovarian tumor</a:t>
            </a:r>
          </a:p>
          <a:p>
            <a:pPr marL="0" lvl="0" indent="0" rtl="1">
              <a:buNone/>
            </a:pPr>
            <a:r>
              <a:rPr lang="en-US" b="1" dirty="0"/>
              <a:t>        Fibroma</a:t>
            </a:r>
          </a:p>
          <a:p>
            <a:pPr marL="0" lvl="0" indent="0" rtl="1">
              <a:buNone/>
            </a:pPr>
            <a:r>
              <a:rPr lang="en-US" b="1" dirty="0"/>
              <a:t>         dysgerminomata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49600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46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Childhood vaginal bleeding disorder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SAMSUNG</cp:lastModifiedBy>
  <cp:revision>3</cp:revision>
  <dcterms:created xsi:type="dcterms:W3CDTF">2020-12-23T21:10:15Z</dcterms:created>
  <dcterms:modified xsi:type="dcterms:W3CDTF">2020-12-23T21:55:29Z</dcterms:modified>
</cp:coreProperties>
</file>